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0974B-2505-4086-9393-292FF1B2AFF8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35048-C3DD-49A2-B115-C1CEEB140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5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884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90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1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5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80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4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35048-C3DD-49A2-B115-C1CEEB1406B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4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68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80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6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01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46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5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3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3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20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4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7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904B-AC8D-4461-ADAA-90FD41F7EC5E}" type="datetimeFigureOut">
              <a:rPr lang="en-GB" smtClean="0"/>
              <a:t>18/03/2014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4CFAF-1C68-40CE-A794-DD85899DC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28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Scotstoun Primary School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996952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Learning journeys</a:t>
            </a: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Pupil Learning Logs, Pupil Profiles, Targets, Learning Conversations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89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Learning Journeys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All children should be involved in planning and reflecting on their learning. (BTC5)</a:t>
            </a:r>
          </a:p>
          <a:p>
            <a:pPr marL="0" indent="0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Target setting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Self assessment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Learner and teacher dialogue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Evidence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7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Targets and Learning 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Learning conversations and reflections</a:t>
            </a:r>
          </a:p>
          <a:p>
            <a:r>
              <a:rPr lang="en-GB" dirty="0" smtClean="0"/>
              <a:t>Evidence</a:t>
            </a:r>
          </a:p>
          <a:p>
            <a:r>
              <a:rPr lang="en-GB" dirty="0" smtClean="0"/>
              <a:t>Next steps</a:t>
            </a:r>
          </a:p>
          <a:p>
            <a:r>
              <a:rPr lang="en-GB" dirty="0" smtClean="0"/>
              <a:t>Targets for Literacy, Maths, Health and well-being</a:t>
            </a:r>
          </a:p>
          <a:p>
            <a:r>
              <a:rPr lang="en-GB" dirty="0" smtClean="0"/>
              <a:t>Target displays in class, on tables, in jotters</a:t>
            </a:r>
          </a:p>
          <a:p>
            <a:r>
              <a:rPr lang="en-GB" dirty="0" smtClean="0"/>
              <a:t>Targets shared with parents/carers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5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and Reflection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Self assessment</a:t>
            </a:r>
          </a:p>
          <a:p>
            <a:r>
              <a:rPr lang="en-GB" dirty="0" smtClean="0"/>
              <a:t>Evidence</a:t>
            </a:r>
          </a:p>
          <a:p>
            <a:r>
              <a:rPr lang="en-GB" dirty="0" smtClean="0"/>
              <a:t>Learning conversations – peers, teacher, parents/carers</a:t>
            </a:r>
          </a:p>
          <a:p>
            <a:r>
              <a:rPr lang="en-GB" dirty="0" smtClean="0"/>
              <a:t>Next steps</a:t>
            </a:r>
          </a:p>
          <a:p>
            <a:r>
              <a:rPr lang="en-GB" dirty="0" smtClean="0"/>
              <a:t>Target setting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42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Learning Log or Profile</a:t>
            </a:r>
          </a:p>
          <a:p>
            <a:r>
              <a:rPr lang="en-GB" dirty="0" smtClean="0"/>
              <a:t>Progress review comments, record</a:t>
            </a:r>
          </a:p>
          <a:p>
            <a:r>
              <a:rPr lang="en-GB" dirty="0" smtClean="0"/>
              <a:t>Examples of work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(Standardised assessments, professional judgement, moderation, pupil progress records)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34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Achievements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Achievement Assemblies</a:t>
            </a:r>
          </a:p>
          <a:p>
            <a:r>
              <a:rPr lang="en-GB" dirty="0" smtClean="0"/>
              <a:t>Class news, displays and presentations</a:t>
            </a:r>
          </a:p>
          <a:p>
            <a:r>
              <a:rPr lang="en-GB" dirty="0" smtClean="0"/>
              <a:t>Achievements record in Learning Logs</a:t>
            </a:r>
          </a:p>
          <a:p>
            <a:r>
              <a:rPr lang="en-GB" dirty="0" smtClean="0"/>
              <a:t>P7 Profiles and My Merit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41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Journey Positives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Pupils engaged in planning and reviewing their own learning</a:t>
            </a:r>
          </a:p>
          <a:p>
            <a:r>
              <a:rPr lang="en-GB" dirty="0" smtClean="0"/>
              <a:t>Learner and teacher dialogue</a:t>
            </a:r>
          </a:p>
          <a:p>
            <a:r>
              <a:rPr lang="en-GB" dirty="0" smtClean="0"/>
              <a:t>Parental information and engagement</a:t>
            </a:r>
          </a:p>
          <a:p>
            <a:r>
              <a:rPr lang="en-GB" dirty="0" smtClean="0"/>
              <a:t>Reporting and communication</a:t>
            </a:r>
          </a:p>
          <a:p>
            <a:r>
              <a:rPr lang="en-GB" dirty="0" smtClean="0"/>
              <a:t>Records, evidence, tracking</a:t>
            </a:r>
          </a:p>
          <a:p>
            <a:r>
              <a:rPr lang="en-GB" dirty="0" smtClean="0"/>
              <a:t>Planning cycle – targets, learning, assessment, review, next steps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21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188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Scotstoun Primary School</vt:lpstr>
      <vt:lpstr>Learning Journeys</vt:lpstr>
      <vt:lpstr>Targets and Learning Goals</vt:lpstr>
      <vt:lpstr>Assessment and Reflection</vt:lpstr>
      <vt:lpstr>Evidence</vt:lpstr>
      <vt:lpstr>Achievements</vt:lpstr>
      <vt:lpstr>Learning Journey Positives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Scotstoun Primary School</dc:title>
  <dc:creator>Mackay, G  ( Scotstoun Primary )</dc:creator>
  <cp:lastModifiedBy>Mackay, G  ( Scotstoun Primary )</cp:lastModifiedBy>
  <cp:revision>9</cp:revision>
  <cp:lastPrinted>2014-03-18T11:51:48Z</cp:lastPrinted>
  <dcterms:created xsi:type="dcterms:W3CDTF">2014-03-18T10:44:23Z</dcterms:created>
  <dcterms:modified xsi:type="dcterms:W3CDTF">2014-03-18T11:51:53Z</dcterms:modified>
</cp:coreProperties>
</file>